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FAA3B65-606E-4F9D-AE17-6E595450D07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2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27C4002-AD52-474D-8FC9-9431CC1A77F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4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FD2A806-9353-46E9-9B51-F777B44345F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0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E9A0C86-4B53-443E-A878-474E2BA1B64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97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E8D07CE-6947-46CB-999B-A86663B5B2F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2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1326A47-4494-4F97-9CF6-4E2842BEB28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0640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مخصص</PresentationFormat>
  <Paragraphs>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2018-11-11T15:53:36Z</dcterms:modified>
</cp:coreProperties>
</file>